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3D3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6" d="100"/>
          <a:sy n="66" d="100"/>
        </p:scale>
        <p:origin x="1632" y="-9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Dickman - The Pantry (UK) Ltd" userId="c4308562-f0e5-41d5-91d3-b65c157230fd" providerId="ADAL" clId="{95849DEB-FF4E-4676-A47A-94D647240E93}"/>
    <pc:docChg chg="custSel modSld">
      <pc:chgData name="James Dickman - The Pantry (UK) Ltd" userId="c4308562-f0e5-41d5-91d3-b65c157230fd" providerId="ADAL" clId="{95849DEB-FF4E-4676-A47A-94D647240E93}" dt="2025-10-24T09:10:05.303" v="387" actId="20577"/>
      <pc:docMkLst>
        <pc:docMk/>
      </pc:docMkLst>
      <pc:sldChg chg="modSp mod">
        <pc:chgData name="James Dickman - The Pantry (UK) Ltd" userId="c4308562-f0e5-41d5-91d3-b65c157230fd" providerId="ADAL" clId="{95849DEB-FF4E-4676-A47A-94D647240E93}" dt="2025-10-24T09:10:05.303" v="387" actId="20577"/>
        <pc:sldMkLst>
          <pc:docMk/>
          <pc:sldMk cId="150515218" sldId="256"/>
        </pc:sldMkLst>
        <pc:spChg chg="mod">
          <ac:chgData name="James Dickman - The Pantry (UK) Ltd" userId="c4308562-f0e5-41d5-91d3-b65c157230fd" providerId="ADAL" clId="{95849DEB-FF4E-4676-A47A-94D647240E93}" dt="2025-10-24T09:10:05.303" v="387" actId="20577"/>
          <ac:spMkLst>
            <pc:docMk/>
            <pc:sldMk cId="150515218" sldId="256"/>
            <ac:spMk id="6" creationId="{387D2FB1-66C6-2D4D-EFB9-D4B934CD5F8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F2D4E8-9225-4833-B6B5-9D3980EA13D8}" type="datetimeFigureOut">
              <a:rPr lang="en-GB" smtClean="0"/>
              <a:t>24/10/2025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4095746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F2D4E8-9225-4833-B6B5-9D3980EA13D8}" type="datetimeFigureOut">
              <a:rPr lang="en-GB" smtClean="0"/>
              <a:t>24/10/2025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755487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F2D4E8-9225-4833-B6B5-9D3980EA13D8}" type="datetimeFigureOut">
              <a:rPr lang="en-GB" smtClean="0"/>
              <a:t>24/10/2025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743304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F2D4E8-9225-4833-B6B5-9D3980EA13D8}" type="datetimeFigureOut">
              <a:rPr lang="en-GB" smtClean="0"/>
              <a:t>24/10/2025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334358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F2D4E8-9225-4833-B6B5-9D3980EA13D8}" type="datetimeFigureOut">
              <a:rPr lang="en-GB" smtClean="0"/>
              <a:t>24/10/2025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1533982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F2D4E8-9225-4833-B6B5-9D3980EA13D8}" type="datetimeFigureOut">
              <a:rPr lang="en-GB" smtClean="0"/>
              <a:t>24/10/2025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77792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2D4E8-9225-4833-B6B5-9D3980EA13D8}" type="datetimeFigureOut">
              <a:rPr lang="en-GB" smtClean="0"/>
              <a:t>24/10/2025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2808149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48F2D4E8-9225-4833-B6B5-9D3980EA13D8}" type="datetimeFigureOut">
              <a:rPr lang="en-GB" smtClean="0"/>
              <a:t>24/10/2025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3841182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48F2D4E8-9225-4833-B6B5-9D3980EA13D8}" type="datetimeFigureOut">
              <a:rPr lang="en-GB" smtClean="0"/>
              <a:t>24/10/2025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475213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F2D4E8-9225-4833-B6B5-9D3980EA13D8}" type="datetimeFigureOut">
              <a:rPr lang="en-GB" smtClean="0"/>
              <a:t>24/10/2025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870933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F2D4E8-9225-4833-B6B5-9D3980EA13D8}" type="datetimeFigureOut">
              <a:rPr lang="en-GB" smtClean="0"/>
              <a:t>24/10/2025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D98312-73AF-432A-A942-D815A0C2508A}" type="slidenum">
              <a:rPr lang="en-GB" smtClean="0"/>
              <a:t>‹#›</a:t>
            </a:fld>
            <a:endParaRPr lang="en-GB"/>
          </a:p>
        </p:txBody>
      </p:sp>
    </p:spTree>
    <p:extLst>
      <p:ext uri="{BB962C8B-B14F-4D97-AF65-F5344CB8AC3E}">
        <p14:creationId xmlns:p14="http://schemas.microsoft.com/office/powerpoint/2010/main" val="3915187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48F2D4E8-9225-4833-B6B5-9D3980EA13D8}" type="datetimeFigureOut">
              <a:rPr lang="en-GB" smtClean="0"/>
              <a:t>24/10/2025</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64D98312-73AF-432A-A942-D815A0C2508A}" type="slidenum">
              <a:rPr lang="en-GB" smtClean="0"/>
              <a:t>‹#›</a:t>
            </a:fld>
            <a:endParaRPr lang="en-GB"/>
          </a:p>
        </p:txBody>
      </p:sp>
    </p:spTree>
    <p:extLst>
      <p:ext uri="{BB962C8B-B14F-4D97-AF65-F5344CB8AC3E}">
        <p14:creationId xmlns:p14="http://schemas.microsoft.com/office/powerpoint/2010/main" val="174285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87D2FB1-66C6-2D4D-EFB9-D4B934CD5F80}"/>
              </a:ext>
            </a:extLst>
          </p:cNvPr>
          <p:cNvSpPr txBox="1"/>
          <p:nvPr/>
        </p:nvSpPr>
        <p:spPr>
          <a:xfrm>
            <a:off x="548640" y="2668250"/>
            <a:ext cx="6668086" cy="433965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Dear Parents &amp; Guardians,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We’re writing to communicate that, after a through review of the costs associated with the catering operation at the School, we have taken the necessary step of increasing the price in some of the products we s</a:t>
            </a:r>
            <a:r>
              <a:rPr lang="en-GB" sz="1400" dirty="0">
                <a:solidFill>
                  <a:srgbClr val="3D3D3C"/>
                </a:solidFill>
                <a:latin typeface="Barlow Condensed Medium" panose="00000606000000000000" pitchFamily="2" charset="0"/>
                <a:ea typeface="Aptos" panose="020B0004020202020204" pitchFamily="34" charset="0"/>
                <a:cs typeface="Aptos" panose="020B0004020202020204" pitchFamily="34" charset="0"/>
              </a:rPr>
              <a:t>ell</a:t>
            </a: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 effective 1</a:t>
            </a:r>
            <a:r>
              <a:rPr kumimoji="0" lang="en-GB" sz="1400" b="0" i="0" u="none" strike="noStrike" kern="1200" cap="none" spc="0" normalizeH="0" baseline="3000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st</a:t>
            </a: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 </a:t>
            </a:r>
            <a:r>
              <a:rPr lang="en-GB" sz="1400" dirty="0">
                <a:solidFill>
                  <a:srgbClr val="3D3D3C"/>
                </a:solidFill>
                <a:latin typeface="Barlow Condensed Medium" panose="00000606000000000000" pitchFamily="2" charset="0"/>
                <a:ea typeface="Aptos" panose="020B0004020202020204" pitchFamily="34" charset="0"/>
                <a:cs typeface="Aptos" panose="020B0004020202020204" pitchFamily="34" charset="0"/>
              </a:rPr>
              <a:t>November</a:t>
            </a: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 2025. We all feel the impact of price increases in our day-to-day life from our weekly shop to our utility </a:t>
            </a:r>
            <a:r>
              <a:rPr kumimoji="0" lang="en-GB" sz="1400" b="0" i="0" u="none" strike="noStrike" kern="1200" cap="none" spc="0" normalizeH="0" baseline="0" noProof="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bills and we </a:t>
            </a: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are working closely with our suppliers and sourcing new ones to try and mitigate the price increase as much as </a:t>
            </a:r>
            <a:r>
              <a:rPr kumimoji="0" lang="en-GB" sz="1400" b="0" i="0" u="none" strike="noStrike" kern="1200" cap="none" spc="0" normalizeH="0" baseline="0" noProof="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we can.</a:t>
            </a:r>
            <a:endPar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Whilst we recognise that price increases are never warmly received, this step, taken in conjunction with the School, is necessary to ensure we can continue to deliver the quality of service we have promised to you.</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D3D3C"/>
                </a:solidFill>
                <a:effectLst/>
                <a:uLnTx/>
                <a:uFillTx/>
                <a:latin typeface="Barlow Condensed Medium" panose="00000606000000000000" pitchFamily="2" charset="0"/>
                <a:ea typeface="Aptos" panose="020B0004020202020204" pitchFamily="34" charset="0"/>
                <a:cs typeface="Aptos" panose="020B0004020202020204" pitchFamily="34" charset="0"/>
              </a:rPr>
              <a:t>If you have any questions or queries, contact our Customer Service Team Monday to Friday 7:00am to 4:30pm on 020 8813 7040, or email office@thepantrycatering.co.uk.</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D3D3C"/>
              </a:solidFill>
              <a:effectLst/>
              <a:uLnTx/>
              <a:uFillTx/>
              <a:latin typeface="Aptos" panose="02110004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D3D3C"/>
                </a:solidFill>
                <a:effectLst/>
                <a:uLnTx/>
                <a:uFillTx/>
                <a:latin typeface="Barlow Condensed Medium" panose="00000606000000000000" pitchFamily="2" charset="0"/>
                <a:ea typeface="+mn-ea"/>
                <a:cs typeface="+mn-cs"/>
              </a:rPr>
              <a:t>Kind Regards,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D3D3C"/>
              </a:solidFill>
              <a:effectLst/>
              <a:uLnTx/>
              <a:uFillTx/>
              <a:latin typeface="Barlow Condensed Medium" panose="00000606000000000000"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D3D3C"/>
                </a:solidFill>
                <a:effectLst/>
                <a:uLnTx/>
                <a:uFillTx/>
                <a:latin typeface="Barlow Condensed Medium" panose="00000606000000000000" pitchFamily="2" charset="0"/>
                <a:ea typeface="+mn-ea"/>
                <a:cs typeface="+mn-cs"/>
              </a:rPr>
              <a:t>The Pantry</a:t>
            </a:r>
          </a:p>
        </p:txBody>
      </p:sp>
    </p:spTree>
    <p:extLst>
      <p:ext uri="{BB962C8B-B14F-4D97-AF65-F5344CB8AC3E}">
        <p14:creationId xmlns:p14="http://schemas.microsoft.com/office/powerpoint/2010/main" val="15051521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50</TotalTime>
  <Words>173</Words>
  <Application>Microsoft Office PowerPoint</Application>
  <PresentationFormat>Custom</PresentationFormat>
  <Paragraphs>11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Barlow Condensed Medium</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Tom Collins - The Pantry (UK) Ltd</dc:creator>
  <cp:lastModifiedBy>James Dickman - The Pantry (UK) Ltd</cp:lastModifiedBy>
  <cp:revision>4</cp:revision>
  <dcterms:created xsi:type="dcterms:W3CDTF">2024-09-10T13:46:25Z</dcterms:created>
  <dcterms:modified xsi:type="dcterms:W3CDTF">2025-10-24T09:10:12Z</dcterms:modified>
</cp:coreProperties>
</file>